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2B4B4-B8F1-43F3-9877-83530043B038}" type="datetimeFigureOut">
              <a:rPr kumimoji="1" lang="ja-JP" altLang="en-US" smtClean="0"/>
              <a:t>2018/5/11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7DAAA-51FC-4222-ADE4-498D2C6A022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グループ化 16"/>
          <p:cNvGrpSpPr/>
          <p:nvPr/>
        </p:nvGrpSpPr>
        <p:grpSpPr>
          <a:xfrm>
            <a:off x="971600" y="1484784"/>
            <a:ext cx="1728192" cy="801380"/>
            <a:chOff x="971600" y="1484784"/>
            <a:chExt cx="1728192" cy="801380"/>
          </a:xfrm>
        </p:grpSpPr>
        <p:cxnSp>
          <p:nvCxnSpPr>
            <p:cNvPr id="5" name="直線コネクタ 4"/>
            <p:cNvCxnSpPr/>
            <p:nvPr/>
          </p:nvCxnSpPr>
          <p:spPr>
            <a:xfrm>
              <a:off x="1403648" y="2060848"/>
              <a:ext cx="12961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/>
            <p:cNvSpPr txBox="1"/>
            <p:nvPr/>
          </p:nvSpPr>
          <p:spPr>
            <a:xfrm>
              <a:off x="971600" y="191683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kumimoji="1" lang="ja-JP" altLang="en-US" b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直線矢印コネクタ 8"/>
            <p:cNvCxnSpPr/>
            <p:nvPr/>
          </p:nvCxnSpPr>
          <p:spPr>
            <a:xfrm flipV="1">
              <a:off x="1979712" y="1484784"/>
              <a:ext cx="0" cy="50405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矢印コネクタ 9"/>
            <p:cNvCxnSpPr/>
            <p:nvPr/>
          </p:nvCxnSpPr>
          <p:spPr>
            <a:xfrm>
              <a:off x="1979712" y="1988840"/>
              <a:ext cx="504056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テキスト ボックス 11"/>
            <p:cNvSpPr txBox="1"/>
            <p:nvPr/>
          </p:nvSpPr>
          <p:spPr>
            <a:xfrm>
              <a:off x="1547664" y="155679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1" lang="ja-JP" altLang="en-US" i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直線矢印コネクタ 13"/>
            <p:cNvCxnSpPr/>
            <p:nvPr/>
          </p:nvCxnSpPr>
          <p:spPr>
            <a:xfrm>
              <a:off x="1619672" y="1628800"/>
              <a:ext cx="2160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2195736" y="1556792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smtClean="0"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1" lang="ja-JP" altLang="en-US" i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直線矢印コネクタ 15"/>
            <p:cNvCxnSpPr/>
            <p:nvPr/>
          </p:nvCxnSpPr>
          <p:spPr>
            <a:xfrm>
              <a:off x="2267744" y="1628800"/>
              <a:ext cx="2160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 rot="2542967">
            <a:off x="3896193" y="1458480"/>
            <a:ext cx="1728192" cy="801380"/>
            <a:chOff x="971600" y="1484784"/>
            <a:chExt cx="1728192" cy="80138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1403648" y="2060848"/>
              <a:ext cx="12961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/>
            <p:cNvSpPr txBox="1"/>
            <p:nvPr/>
          </p:nvSpPr>
          <p:spPr>
            <a:xfrm>
              <a:off x="971600" y="1916832"/>
              <a:ext cx="402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smtClean="0">
                  <a:latin typeface="Times New Roman" pitchFamily="18" charset="0"/>
                  <a:cs typeface="Times New Roman" pitchFamily="18" charset="0"/>
                </a:rPr>
                <a:t>P’</a:t>
              </a:r>
              <a:endParaRPr kumimoji="1" lang="ja-JP" altLang="en-US" b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直線矢印コネクタ 20"/>
            <p:cNvCxnSpPr/>
            <p:nvPr/>
          </p:nvCxnSpPr>
          <p:spPr>
            <a:xfrm flipV="1">
              <a:off x="1979712" y="1484784"/>
              <a:ext cx="0" cy="504056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/>
            <p:nvPr/>
          </p:nvCxnSpPr>
          <p:spPr>
            <a:xfrm>
              <a:off x="1979712" y="1988840"/>
              <a:ext cx="504056" cy="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22"/>
            <p:cNvSpPr txBox="1"/>
            <p:nvPr/>
          </p:nvSpPr>
          <p:spPr>
            <a:xfrm>
              <a:off x="1547664" y="1556792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smtClean="0">
                  <a:latin typeface="Times New Roman" pitchFamily="18" charset="0"/>
                  <a:cs typeface="Times New Roman" pitchFamily="18" charset="0"/>
                </a:rPr>
                <a:t>n’</a:t>
              </a:r>
              <a:endParaRPr kumimoji="1" lang="ja-JP" altLang="en-US" i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直線矢印コネクタ 23"/>
            <p:cNvCxnSpPr/>
            <p:nvPr/>
          </p:nvCxnSpPr>
          <p:spPr>
            <a:xfrm>
              <a:off x="1619672" y="1628800"/>
              <a:ext cx="2160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2195736" y="155679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i="1" smtClean="0">
                  <a:latin typeface="Times New Roman" pitchFamily="18" charset="0"/>
                  <a:cs typeface="Times New Roman" pitchFamily="18" charset="0"/>
                </a:rPr>
                <a:t>v’</a:t>
              </a:r>
              <a:endParaRPr kumimoji="1" lang="ja-JP" altLang="en-US" i="1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直線矢印コネクタ 25"/>
            <p:cNvCxnSpPr/>
            <p:nvPr/>
          </p:nvCxnSpPr>
          <p:spPr>
            <a:xfrm>
              <a:off x="2267744" y="1628800"/>
              <a:ext cx="2160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右矢印 26"/>
          <p:cNvSpPr/>
          <p:nvPr/>
        </p:nvSpPr>
        <p:spPr>
          <a:xfrm>
            <a:off x="3203848" y="1700808"/>
            <a:ext cx="504056" cy="216024"/>
          </a:xfrm>
          <a:prstGeom prst="righ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059832" y="2132856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smtClean="0">
                <a:latin typeface="ＭＳ 明朝" pitchFamily="17" charset="-128"/>
                <a:ea typeface="ＭＳ 明朝" pitchFamily="17" charset="-128"/>
              </a:rPr>
              <a:t>変換</a:t>
            </a:r>
            <a:r>
              <a:rPr kumimoji="1" lang="en-US" altLang="ja-JP" sz="1600" b="1" smtClean="0">
                <a:latin typeface="Times New Roman" pitchFamily="18" charset="0"/>
                <a:cs typeface="Times New Roman" pitchFamily="18" charset="0"/>
              </a:rPr>
              <a:t>M</a:t>
            </a:r>
            <a:endParaRPr kumimoji="1" lang="ja-JP" altLang="en-US" sz="1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nitta</dc:creator>
  <cp:lastModifiedBy>nitta</cp:lastModifiedBy>
  <cp:revision>2</cp:revision>
  <dcterms:created xsi:type="dcterms:W3CDTF">2018-05-11T03:06:34Z</dcterms:created>
  <dcterms:modified xsi:type="dcterms:W3CDTF">2018-05-11T03:16:37Z</dcterms:modified>
</cp:coreProperties>
</file>